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93178-D760-42FF-B409-C150AD16F3E2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EE57-DBDE-4772-AAC2-2B69B3F2C3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93178-D760-42FF-B409-C150AD16F3E2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8EE57-DBDE-4772-AAC2-2B69B3F2C3E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5334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smtClean="0">
                <a:latin typeface="Kristen ITC" pitchFamily="66" charset="0"/>
              </a:rPr>
              <a:t>Les nombres 6 à </a:t>
            </a:r>
            <a:r>
              <a:rPr lang="fr-FR" sz="4400" smtClean="0">
                <a:latin typeface="Kristen ITC" pitchFamily="66" charset="0"/>
              </a:rPr>
              <a:t>10</a:t>
            </a:r>
            <a:endParaRPr lang="fr-FR" sz="440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1676400"/>
            <a:ext cx="1258461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b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six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0" y="2590800"/>
            <a:ext cx="141788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</a:t>
            </a:r>
          </a:p>
          <a:p>
            <a:pPr algn="ctr"/>
            <a:r>
              <a:rPr lang="en-US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sept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91000" y="1905000"/>
            <a:ext cx="133882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/>
                <a:solidFill>
                  <a:schemeClr val="accent3"/>
                </a:solidFill>
                <a:effectLst/>
              </a:rPr>
              <a:t>8</a:t>
            </a:r>
          </a:p>
          <a:p>
            <a:pPr algn="ctr"/>
            <a:r>
              <a:rPr lang="en-US" sz="5400" b="1" dirty="0" err="1" smtClean="0">
                <a:ln/>
                <a:solidFill>
                  <a:schemeClr val="accent3"/>
                </a:solidFill>
              </a:rPr>
              <a:t>huit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15000" y="3276600"/>
            <a:ext cx="164981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</a:t>
            </a:r>
          </a:p>
          <a:p>
            <a:pPr algn="ctr"/>
            <a:r>
              <a:rPr lang="en-US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neuf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91400" y="1905000"/>
            <a:ext cx="143180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10</a:t>
            </a:r>
          </a:p>
          <a:p>
            <a:pPr algn="ctr"/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dix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533400"/>
            <a:ext cx="830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Kristen ITC" pitchFamily="66" charset="0"/>
              </a:rPr>
              <a:t>L’alphabet</a:t>
            </a:r>
            <a:endParaRPr lang="fr-FR" sz="6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905000"/>
            <a:ext cx="800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A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rgbClr val="FF0000"/>
                </a:solidFill>
                <a:latin typeface="Arial Rounded MT Bold" pitchFamily="34" charset="0"/>
              </a:rPr>
              <a:t>B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Arial Rounded MT Bold" pitchFamily="34" charset="0"/>
              </a:rPr>
              <a:t>C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accent5">
                    <a:lumMod val="75000"/>
                  </a:schemeClr>
                </a:solidFill>
                <a:latin typeface="Arial Rounded MT Bold" pitchFamily="34" charset="0"/>
              </a:rPr>
              <a:t>D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accent4">
                    <a:lumMod val="75000"/>
                  </a:schemeClr>
                </a:solidFill>
                <a:latin typeface="Arial Rounded MT Bold" pitchFamily="34" charset="0"/>
              </a:rPr>
              <a:t>E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F</a:t>
            </a:r>
            <a:r>
              <a:rPr lang="en-US" sz="8000" dirty="0" smtClean="0">
                <a:latin typeface="Arial Rounded MT Bold" pitchFamily="34" charset="0"/>
              </a:rPr>
              <a:t>	</a:t>
            </a:r>
            <a:r>
              <a:rPr lang="en-US" sz="8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G</a:t>
            </a:r>
            <a:endParaRPr lang="en-US" sz="8000" dirty="0">
              <a:solidFill>
                <a:schemeClr val="tx2">
                  <a:lumMod val="60000"/>
                  <a:lumOff val="40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7338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rgbClr val="C00000"/>
                </a:solidFill>
                <a:latin typeface="Arial Rounded MT Bold" pitchFamily="34" charset="0"/>
              </a:rPr>
              <a:t>H</a:t>
            </a:r>
            <a:r>
              <a:rPr lang="en-US" sz="8000" dirty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rgbClr val="00B050"/>
                </a:solidFill>
                <a:latin typeface="Arial Rounded MT Bold" pitchFamily="34" charset="0"/>
              </a:rPr>
              <a:t>I</a:t>
            </a:r>
            <a:r>
              <a:rPr lang="en-US" sz="8000" dirty="0" smtClean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rgbClr val="0070C0"/>
                </a:solidFill>
                <a:latin typeface="Arial Rounded MT Bold" pitchFamily="34" charset="0"/>
              </a:rPr>
              <a:t>J</a:t>
            </a:r>
            <a:r>
              <a:rPr lang="en-US" sz="8000" dirty="0" smtClean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rgbClr val="7030A0"/>
                </a:solidFill>
                <a:latin typeface="Arial Rounded MT Bold" pitchFamily="34" charset="0"/>
              </a:rPr>
              <a:t>K</a:t>
            </a:r>
            <a:r>
              <a:rPr lang="en-US" sz="8000" dirty="0" smtClean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Arial Rounded MT Bold" pitchFamily="34" charset="0"/>
              </a:rPr>
              <a:t>L</a:t>
            </a:r>
            <a:r>
              <a:rPr lang="en-US" sz="8000" dirty="0" smtClean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rgbClr val="FFCC00"/>
                </a:solidFill>
                <a:latin typeface="Arial Rounded MT Bold" pitchFamily="34" charset="0"/>
              </a:rPr>
              <a:t>M</a:t>
            </a:r>
            <a:r>
              <a:rPr lang="en-US" sz="8000" dirty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chemeClr val="accent5">
                    <a:lumMod val="50000"/>
                  </a:schemeClr>
                </a:solidFill>
                <a:latin typeface="Arial Rounded MT Bold" pitchFamily="34" charset="0"/>
              </a:rPr>
              <a:t>N</a:t>
            </a:r>
            <a:r>
              <a:rPr lang="en-US" sz="8000" dirty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rgbClr val="C00000"/>
                </a:solidFill>
                <a:latin typeface="Arial Rounded MT Bold" pitchFamily="34" charset="0"/>
              </a:rPr>
              <a:t>O</a:t>
            </a:r>
            <a:r>
              <a:rPr lang="en-US" sz="8000" dirty="0" smtClean="0">
                <a:latin typeface="Arial Rounded MT Bold" pitchFamily="34" charset="0"/>
              </a:rPr>
              <a:t> </a:t>
            </a: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Arial Rounded MT Bold" pitchFamily="34" charset="0"/>
              </a:rPr>
              <a:t>P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25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</cp:revision>
  <dcterms:created xsi:type="dcterms:W3CDTF">2010-09-17T11:06:31Z</dcterms:created>
  <dcterms:modified xsi:type="dcterms:W3CDTF">2010-09-17T11:13:05Z</dcterms:modified>
</cp:coreProperties>
</file>